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42" r:id="rId5"/>
    <p:sldId id="351" r:id="rId6"/>
    <p:sldId id="352" r:id="rId7"/>
    <p:sldId id="348" r:id="rId8"/>
    <p:sldId id="364" r:id="rId9"/>
    <p:sldId id="355" r:id="rId10"/>
    <p:sldId id="356" r:id="rId11"/>
    <p:sldId id="357" r:id="rId12"/>
    <p:sldId id="358" r:id="rId13"/>
    <p:sldId id="359" r:id="rId14"/>
    <p:sldId id="365" r:id="rId15"/>
    <p:sldId id="366" r:id="rId16"/>
    <p:sldId id="367" r:id="rId17"/>
    <p:sldId id="368" r:id="rId18"/>
    <p:sldId id="3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646"/>
  </p:normalViewPr>
  <p:slideViewPr>
    <p:cSldViewPr snapToGrid="0" snapToObjects="1" showGuides="1">
      <p:cViewPr>
        <p:scale>
          <a:sx n="69" d="100"/>
          <a:sy n="69" d="100"/>
        </p:scale>
        <p:origin x="780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3389D-C3CD-FB56-C2CD-C0AA8C02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48523-65E8-4129-1E99-28190315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31CFD-C9C7-88FC-0E07-7DDDBA58E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21" y="1222310"/>
            <a:ext cx="7137928" cy="50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4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A490-A6A6-78C3-0BA4-640DC6DD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3C87C-A73D-1A82-4447-EA38C9CBD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E9689-77A2-2A6E-5F21-AF58538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26CE6-526E-0532-5BB8-D0DE4F35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D975C2D-782B-67FC-93C0-1DF07B7CD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2"/>
            <a:ext cx="12192000" cy="666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3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DE95-4759-36BB-2CA5-1FF3763C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D488A-0A8A-F0E8-1B0F-58A46A15F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0F9F-B8C3-AB24-D673-FBABAE3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9A998-7A24-786B-A750-3E3A4192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A graph with blue lines&#10;&#10;Description automatically generated">
            <a:extLst>
              <a:ext uri="{FF2B5EF4-FFF2-40B4-BE49-F238E27FC236}">
                <a16:creationId xmlns:a16="http://schemas.microsoft.com/office/drawing/2014/main" id="{B43F7554-B2C9-D033-79CA-2EC76ABF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982"/>
            <a:ext cx="12192000" cy="663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2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FCCA-E886-140D-2299-6915A006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9E1E0-7ACE-A872-ACFC-58E1806D3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DD08F-16F5-D6B5-455A-54B4B6D9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CEECC-367A-0B81-D96D-423CA60E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6FF0DB-2CDB-4B69-551C-0E9CBCA83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6" y="1262955"/>
            <a:ext cx="10736173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8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0C59-E0A5-63E8-230B-DF5AC043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746"/>
            <a:ext cx="3767257" cy="1358678"/>
          </a:xfrm>
        </p:spPr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DD22-9D9C-073B-1183-57E911EB00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F440B-312E-94B9-BECB-D47377A7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0646F-8E5B-F317-7821-DA61825C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95A7EC-29C3-873F-ADDB-23AF29866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5" y="4292076"/>
            <a:ext cx="11097589" cy="1837271"/>
          </a:xfrm>
          <a:prstGeom prst="rect">
            <a:avLst/>
          </a:prstGeom>
        </p:spPr>
      </p:pic>
      <p:pic>
        <p:nvPicPr>
          <p:cNvPr id="9" name="Picture 8" descr="A number of cases in a number&#10;&#10;Description automatically generated">
            <a:extLst>
              <a:ext uri="{FF2B5EF4-FFF2-40B4-BE49-F238E27FC236}">
                <a16:creationId xmlns:a16="http://schemas.microsoft.com/office/drawing/2014/main" id="{BF24592F-FD0C-894F-7788-BB48148DD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5" y="1898073"/>
            <a:ext cx="11097589" cy="183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1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</p:spTree>
    <p:extLst>
      <p:ext uri="{BB962C8B-B14F-4D97-AF65-F5344CB8AC3E}">
        <p14:creationId xmlns:p14="http://schemas.microsoft.com/office/powerpoint/2010/main" val="111485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Healthcare Analysts with an interest in the safety of the public.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Magdalena Alvarez</a:t>
            </a:r>
          </a:p>
          <a:p>
            <a:r>
              <a:rPr lang="en-US" dirty="0" err="1"/>
              <a:t>Dariel</a:t>
            </a:r>
            <a:r>
              <a:rPr lang="en-US" dirty="0"/>
              <a:t> Ibanez</a:t>
            </a:r>
          </a:p>
          <a:p>
            <a:r>
              <a:rPr lang="en-US" dirty="0"/>
              <a:t>Christelle Augusma</a:t>
            </a:r>
          </a:p>
          <a:p>
            <a:r>
              <a:rPr lang="en-US" dirty="0"/>
              <a:t>Mario </a:t>
            </a:r>
            <a:r>
              <a:rPr lang="en-US" dirty="0" err="1"/>
              <a:t>Loayza</a:t>
            </a:r>
            <a:endParaRPr lang="en-US" dirty="0"/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This project focused on tracking COVID-19 numbers to answer the question around vaccine effectiveness.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Take Away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Data Across the US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Deaths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/>
              <a:t>Florida</a:t>
            </a:r>
          </a:p>
          <a:p>
            <a:r>
              <a:rPr lang="en-US" dirty="0"/>
              <a:t>California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New York</a:t>
            </a:r>
          </a:p>
          <a:p>
            <a:r>
              <a:rPr lang="en-US" dirty="0"/>
              <a:t>Texas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E5E83C7-08B2-784A-1D51-2B1ABC3876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0F3C8A4B-ED35-35B7-082A-00D657371A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5713-5A7A-F0A7-C19F-1D587253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A4E5-94CF-D919-0B4E-8EFDC1EB3C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Pharmaceutical 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574C3-B97B-A82C-E741-00CE5EBD547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CDC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43864A-612F-C8E3-820A-AE049E811A5A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/>
              <a:t>Vaccines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D2D45-72B0-A853-7727-2D6D37D99C5B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COVID-19 Trend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ED288C-47A9-A392-F4AC-31594AE2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79ADC3-A87D-1092-A843-709C0401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5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A904A-A3E7-3EBB-4B45-E767C89E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20D13-0D77-EEA5-1939-3375565F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C153B-BB75-A172-C92A-01298451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5" y="538844"/>
            <a:ext cx="7369893" cy="51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D8C54-41A1-E0ED-0D46-52E9CF0B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D8525-9C42-057F-AB96-70A1C094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8C7DC-8A38-5B24-8EF3-DD97C86D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1159329"/>
            <a:ext cx="6778766" cy="41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2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03953-4A2E-3CC0-7F2F-E375D94A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89937-1E9F-22D3-A1AA-12EAB7EE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D5562-23CF-CAE0-EFFF-C23D1BEE4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631" y="1379042"/>
            <a:ext cx="5730737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1B4DA-18A2-AA0F-9635-388CAD92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54BF0-F8AF-99B6-6FD4-DB2D775B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AB54E-6C5D-5CE7-C290-9C7709B8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64" y="587099"/>
            <a:ext cx="8027872" cy="58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230e9df3-be65-4c73-a93b-d1236ebd677e"/>
    <ds:schemaRef ds:uri="http://schemas.microsoft.com/office/2006/documentManagement/types"/>
    <ds:schemaRef ds:uri="http://schemas.microsoft.com/sharepoint/v3"/>
    <ds:schemaRef ds:uri="http://purl.org/dc/elements/1.1/"/>
    <ds:schemaRef ds:uri="71af3243-3dd4-4a8d-8c0d-dd76da1f02a5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102</Words>
  <Application>Microsoft Office PowerPoint</Application>
  <PresentationFormat>Widescreen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COVID-19</vt:lpstr>
      <vt:lpstr>Introduction </vt:lpstr>
      <vt:lpstr>Overview</vt:lpstr>
      <vt:lpstr>  Data Across the US  </vt:lpstr>
      <vt:lpstr>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christelle augusma</dc:creator>
  <cp:lastModifiedBy>christelle augusma</cp:lastModifiedBy>
  <cp:revision>5</cp:revision>
  <dcterms:created xsi:type="dcterms:W3CDTF">2023-11-02T22:57:40Z</dcterms:created>
  <dcterms:modified xsi:type="dcterms:W3CDTF">2023-11-03T01:30:08Z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